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1.xml" ContentType="application/vnd.openxmlformats-officedocument.presentationml.notesSlide+xml"/>
  <Override PartName="/ppt/tags/tag283.xml" ContentType="application/vnd.openxmlformats-officedocument.presentationml.tags+xml"/>
  <Override PartName="/ppt/notesSlides/notesSlide22.xml" ContentType="application/vnd.openxmlformats-officedocument.presentationml.notesSlide+xml"/>
  <Override PartName="/ppt/tags/tag284.xml" ContentType="application/vnd.openxmlformats-officedocument.presentationml.tags+xml"/>
  <Override PartName="/ppt/notesSlides/notesSlide23.xml" ContentType="application/vnd.openxmlformats-officedocument.presentationml.notesSlide+xml"/>
  <Override PartName="/ppt/tags/tag285.xml" ContentType="application/vnd.openxmlformats-officedocument.presentationml.tags+xml"/>
  <Override PartName="/ppt/notesSlides/notesSlide24.xml" ContentType="application/vnd.openxmlformats-officedocument.presentationml.notesSlide+xml"/>
  <Override PartName="/ppt/tags/tag28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7"/>
  </p:notesMasterIdLst>
  <p:handoutMasterIdLst>
    <p:handoutMasterId r:id="rId218"/>
  </p:handoutMasterIdLst>
  <p:sldIdLst>
    <p:sldId id="3013" r:id="rId2"/>
    <p:sldId id="3014" r:id="rId3"/>
    <p:sldId id="3182" r:id="rId4"/>
    <p:sldId id="3181" r:id="rId5"/>
    <p:sldId id="3015" r:id="rId6"/>
    <p:sldId id="2697" r:id="rId7"/>
    <p:sldId id="3002" r:id="rId8"/>
    <p:sldId id="3003" r:id="rId9"/>
    <p:sldId id="2590" r:id="rId10"/>
    <p:sldId id="2055" r:id="rId11"/>
    <p:sldId id="2996" r:id="rId12"/>
    <p:sldId id="3058" r:id="rId13"/>
    <p:sldId id="3105" r:id="rId14"/>
    <p:sldId id="3080" r:id="rId15"/>
    <p:sldId id="3081" r:id="rId16"/>
    <p:sldId id="3059" r:id="rId17"/>
    <p:sldId id="3061" r:id="rId18"/>
    <p:sldId id="2420" r:id="rId19"/>
    <p:sldId id="2763" r:id="rId20"/>
    <p:sldId id="2725" r:id="rId21"/>
    <p:sldId id="2439" r:id="rId22"/>
    <p:sldId id="2672" r:id="rId23"/>
    <p:sldId id="3092" r:id="rId24"/>
    <p:sldId id="2425" r:id="rId25"/>
    <p:sldId id="2813" r:id="rId26"/>
    <p:sldId id="2407" r:id="rId27"/>
    <p:sldId id="3096" r:id="rId28"/>
    <p:sldId id="3098" r:id="rId29"/>
    <p:sldId id="3101" r:id="rId30"/>
    <p:sldId id="2558" r:id="rId31"/>
    <p:sldId id="2559" r:id="rId32"/>
    <p:sldId id="1841" r:id="rId33"/>
    <p:sldId id="3042" r:id="rId34"/>
    <p:sldId id="3048" r:id="rId35"/>
    <p:sldId id="3043" r:id="rId36"/>
    <p:sldId id="1902" r:id="rId37"/>
    <p:sldId id="3066" r:id="rId38"/>
    <p:sldId id="3046" r:id="rId39"/>
    <p:sldId id="3047" r:id="rId40"/>
    <p:sldId id="3044" r:id="rId41"/>
    <p:sldId id="3049" r:id="rId42"/>
    <p:sldId id="2767" r:id="rId43"/>
    <p:sldId id="2771" r:id="rId44"/>
    <p:sldId id="2777" r:id="rId45"/>
    <p:sldId id="2611" r:id="rId46"/>
    <p:sldId id="2991" r:id="rId47"/>
    <p:sldId id="2992" r:id="rId48"/>
    <p:sldId id="3106" r:id="rId49"/>
    <p:sldId id="2998" r:id="rId50"/>
    <p:sldId id="2999" r:id="rId51"/>
    <p:sldId id="3005" r:id="rId52"/>
    <p:sldId id="3007" r:id="rId53"/>
    <p:sldId id="3009" r:id="rId54"/>
    <p:sldId id="3011" r:id="rId55"/>
    <p:sldId id="3012" r:id="rId56"/>
    <p:sldId id="3107" r:id="rId57"/>
    <p:sldId id="3016" r:id="rId58"/>
    <p:sldId id="3018" r:id="rId59"/>
    <p:sldId id="3020" r:id="rId60"/>
    <p:sldId id="3021" r:id="rId61"/>
    <p:sldId id="3022" r:id="rId62"/>
    <p:sldId id="2984" r:id="rId63"/>
    <p:sldId id="3108" r:id="rId64"/>
    <p:sldId id="2940" r:id="rId65"/>
    <p:sldId id="2941" r:id="rId66"/>
    <p:sldId id="3025" r:id="rId67"/>
    <p:sldId id="2056" r:id="rId68"/>
    <p:sldId id="2942" r:id="rId69"/>
    <p:sldId id="3026" r:id="rId70"/>
    <p:sldId id="2791" r:id="rId71"/>
    <p:sldId id="2890" r:id="rId72"/>
    <p:sldId id="2986" r:id="rId73"/>
    <p:sldId id="2891" r:id="rId74"/>
    <p:sldId id="2987" r:id="rId75"/>
    <p:sldId id="2816" r:id="rId76"/>
    <p:sldId id="2988" r:id="rId77"/>
    <p:sldId id="2921" r:id="rId78"/>
    <p:sldId id="3109" r:id="rId79"/>
    <p:sldId id="3110" r:id="rId80"/>
    <p:sldId id="3004" r:id="rId81"/>
    <p:sldId id="3111" r:id="rId82"/>
    <p:sldId id="3006" r:id="rId83"/>
    <p:sldId id="3112" r:id="rId84"/>
    <p:sldId id="2818" r:id="rId85"/>
    <p:sldId id="3113" r:id="rId86"/>
    <p:sldId id="3010" r:id="rId87"/>
    <p:sldId id="3114" r:id="rId88"/>
    <p:sldId id="3115" r:id="rId89"/>
    <p:sldId id="3116" r:id="rId90"/>
    <p:sldId id="3117" r:id="rId91"/>
    <p:sldId id="3118" r:id="rId92"/>
    <p:sldId id="3119" r:id="rId93"/>
    <p:sldId id="3017" r:id="rId94"/>
    <p:sldId id="3120" r:id="rId95"/>
    <p:sldId id="3019" r:id="rId96"/>
    <p:sldId id="3121" r:id="rId97"/>
    <p:sldId id="3122" r:id="rId98"/>
    <p:sldId id="3123" r:id="rId99"/>
    <p:sldId id="3023" r:id="rId100"/>
    <p:sldId id="3124" r:id="rId101"/>
    <p:sldId id="3125" r:id="rId102"/>
    <p:sldId id="3027" r:id="rId103"/>
    <p:sldId id="3028" r:id="rId104"/>
    <p:sldId id="3097" r:id="rId105"/>
    <p:sldId id="3031" r:id="rId106"/>
    <p:sldId id="3034" r:id="rId107"/>
    <p:sldId id="3035" r:id="rId108"/>
    <p:sldId id="3036" r:id="rId109"/>
    <p:sldId id="3037" r:id="rId110"/>
    <p:sldId id="3038" r:id="rId111"/>
    <p:sldId id="3039" r:id="rId112"/>
    <p:sldId id="3040" r:id="rId113"/>
    <p:sldId id="2905" r:id="rId114"/>
    <p:sldId id="3126" r:id="rId115"/>
    <p:sldId id="2906" r:id="rId116"/>
    <p:sldId id="3127" r:id="rId117"/>
    <p:sldId id="3051" r:id="rId118"/>
    <p:sldId id="3050" r:id="rId119"/>
    <p:sldId id="3128" r:id="rId120"/>
    <p:sldId id="3129" r:id="rId121"/>
    <p:sldId id="447" r:id="rId122"/>
    <p:sldId id="3130" r:id="rId123"/>
    <p:sldId id="3131" r:id="rId124"/>
    <p:sldId id="2713" r:id="rId125"/>
    <p:sldId id="2753" r:id="rId126"/>
    <p:sldId id="3132" r:id="rId127"/>
    <p:sldId id="3133" r:id="rId128"/>
    <p:sldId id="3134" r:id="rId129"/>
    <p:sldId id="2928" r:id="rId130"/>
    <p:sldId id="3135" r:id="rId131"/>
    <p:sldId id="3136" r:id="rId132"/>
    <p:sldId id="3137" r:id="rId133"/>
    <p:sldId id="3102" r:id="rId134"/>
    <p:sldId id="3103" r:id="rId135"/>
    <p:sldId id="3104" r:id="rId136"/>
    <p:sldId id="3138" r:id="rId137"/>
    <p:sldId id="3139" r:id="rId138"/>
    <p:sldId id="3140" r:id="rId139"/>
    <p:sldId id="3141" r:id="rId140"/>
    <p:sldId id="3142" r:id="rId141"/>
    <p:sldId id="3143" r:id="rId142"/>
    <p:sldId id="3144" r:id="rId143"/>
    <p:sldId id="3145" r:id="rId144"/>
    <p:sldId id="3146" r:id="rId145"/>
    <p:sldId id="3147" r:id="rId146"/>
    <p:sldId id="3148" r:id="rId147"/>
    <p:sldId id="3149" r:id="rId148"/>
    <p:sldId id="2758" r:id="rId149"/>
    <p:sldId id="3150" r:id="rId150"/>
    <p:sldId id="2909" r:id="rId151"/>
    <p:sldId id="2936" r:id="rId152"/>
    <p:sldId id="2978" r:id="rId153"/>
    <p:sldId id="2076" r:id="rId154"/>
    <p:sldId id="3151" r:id="rId155"/>
    <p:sldId id="3152" r:id="rId156"/>
    <p:sldId id="3153" r:id="rId157"/>
    <p:sldId id="3154" r:id="rId158"/>
    <p:sldId id="3155" r:id="rId159"/>
    <p:sldId id="2924" r:id="rId160"/>
    <p:sldId id="2963" r:id="rId161"/>
    <p:sldId id="3156" r:id="rId162"/>
    <p:sldId id="3024" r:id="rId163"/>
    <p:sldId id="2529" r:id="rId164"/>
    <p:sldId id="2972" r:id="rId165"/>
    <p:sldId id="2630" r:id="rId166"/>
    <p:sldId id="3157" r:id="rId167"/>
    <p:sldId id="3052" r:id="rId168"/>
    <p:sldId id="2498" r:id="rId169"/>
    <p:sldId id="3158" r:id="rId170"/>
    <p:sldId id="3041" r:id="rId171"/>
    <p:sldId id="3159" r:id="rId172"/>
    <p:sldId id="2158" r:id="rId173"/>
    <p:sldId id="3160" r:id="rId174"/>
    <p:sldId id="3161" r:id="rId175"/>
    <p:sldId id="3094" r:id="rId176"/>
    <p:sldId id="3162" r:id="rId177"/>
    <p:sldId id="3054" r:id="rId178"/>
    <p:sldId id="3163" r:id="rId179"/>
    <p:sldId id="3164" r:id="rId180"/>
    <p:sldId id="3087" r:id="rId181"/>
    <p:sldId id="3099" r:id="rId182"/>
    <p:sldId id="3088" r:id="rId183"/>
    <p:sldId id="3089" r:id="rId184"/>
    <p:sldId id="3100" r:id="rId185"/>
    <p:sldId id="3095" r:id="rId186"/>
    <p:sldId id="3165" r:id="rId187"/>
    <p:sldId id="2599" r:id="rId188"/>
    <p:sldId id="3166" r:id="rId189"/>
    <p:sldId id="3045" r:id="rId190"/>
    <p:sldId id="3167" r:id="rId191"/>
    <p:sldId id="3168" r:id="rId192"/>
    <p:sldId id="3067" r:id="rId193"/>
    <p:sldId id="2824" r:id="rId194"/>
    <p:sldId id="2863" r:id="rId195"/>
    <p:sldId id="3068" r:id="rId196"/>
    <p:sldId id="3169" r:id="rId197"/>
    <p:sldId id="3069" r:id="rId198"/>
    <p:sldId id="3091" r:id="rId199"/>
    <p:sldId id="3078" r:id="rId200"/>
    <p:sldId id="3070" r:id="rId201"/>
    <p:sldId id="3170" r:id="rId202"/>
    <p:sldId id="3171" r:id="rId203"/>
    <p:sldId id="3083" r:id="rId204"/>
    <p:sldId id="3172" r:id="rId205"/>
    <p:sldId id="3173" r:id="rId206"/>
    <p:sldId id="3174" r:id="rId207"/>
    <p:sldId id="3093" r:id="rId208"/>
    <p:sldId id="3175" r:id="rId209"/>
    <p:sldId id="3033" r:id="rId210"/>
    <p:sldId id="3176" r:id="rId211"/>
    <p:sldId id="3085" r:id="rId212"/>
    <p:sldId id="3177" r:id="rId213"/>
    <p:sldId id="3178" r:id="rId214"/>
    <p:sldId id="3179" r:id="rId215"/>
    <p:sldId id="3180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5"/>
    <p:restoredTop sz="96170"/>
  </p:normalViewPr>
  <p:slideViewPr>
    <p:cSldViewPr snapToGrid="0" snapToObjects="1">
      <p:cViewPr varScale="1">
        <p:scale>
          <a:sx n="120" d="100"/>
          <a:sy n="120" d="100"/>
        </p:scale>
        <p:origin x="1208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 2.02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</a:t>
            </a:r>
            <a:r>
              <a:rPr lang="en-US" dirty="0" err="1"/>
              <a:t>mameory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3560" y="5402381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366497" y="2063436"/>
            <a:ext cx="1206866" cy="1765496"/>
            <a:chOff x="7669532" y="1932227"/>
            <a:chExt cx="1206866" cy="17654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36582" y="3328391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69532" y="3390864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1830880" y="2036539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1830880" y="2359421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719332" y="21639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1521766" y="2036539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5528048" y="3189428"/>
            <a:ext cx="3234817" cy="1671685"/>
            <a:chOff x="5054587" y="2187323"/>
            <a:chExt cx="3234817" cy="1671685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175" y="2221780"/>
              <a:ext cx="0" cy="135726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3413" y="2187323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5552405" y="1583663"/>
            <a:ext cx="3203588" cy="2573332"/>
            <a:chOff x="5054587" y="1480685"/>
            <a:chExt cx="3203588" cy="2573332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1533" cy="149470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3386" y="1480685"/>
              <a:ext cx="4789" cy="14502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77395" y="1483624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8155643" y="4214526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5A094-FE49-74AD-A456-AF7E7E8D78AE}"/>
              </a:ext>
            </a:extLst>
          </p:cNvPr>
          <p:cNvSpPr/>
          <p:nvPr/>
        </p:nvSpPr>
        <p:spPr>
          <a:xfrm>
            <a:off x="1830880" y="2743742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D7DDE-70B4-261D-8B9A-6931014E5848}"/>
              </a:ext>
            </a:extLst>
          </p:cNvPr>
          <p:cNvSpPr/>
          <p:nvPr/>
        </p:nvSpPr>
        <p:spPr>
          <a:xfrm>
            <a:off x="6639596" y="107949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5C14F-A04F-C0C2-6974-399C767EE812}"/>
              </a:ext>
            </a:extLst>
          </p:cNvPr>
          <p:cNvSpPr/>
          <p:nvPr/>
        </p:nvSpPr>
        <p:spPr>
          <a:xfrm>
            <a:off x="6639596" y="140237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B2979-D63A-ACBF-6CC8-F38C2F500C3C}"/>
              </a:ext>
            </a:extLst>
          </p:cNvPr>
          <p:cNvSpPr txBox="1"/>
          <p:nvPr/>
        </p:nvSpPr>
        <p:spPr>
          <a:xfrm>
            <a:off x="5528048" y="120691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8D62DDA-F285-8770-A044-EB1CF3669043}"/>
              </a:ext>
            </a:extLst>
          </p:cNvPr>
          <p:cNvSpPr/>
          <p:nvPr/>
        </p:nvSpPr>
        <p:spPr>
          <a:xfrm>
            <a:off x="6330482" y="1079493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E97652-1C50-7CDB-E67E-448D3578598A}"/>
              </a:ext>
            </a:extLst>
          </p:cNvPr>
          <p:cNvSpPr/>
          <p:nvPr/>
        </p:nvSpPr>
        <p:spPr>
          <a:xfrm>
            <a:off x="6639596" y="1786696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11B98-45A6-E188-0B29-1146B465FC6E}"/>
              </a:ext>
            </a:extLst>
          </p:cNvPr>
          <p:cNvSpPr/>
          <p:nvPr/>
        </p:nvSpPr>
        <p:spPr>
          <a:xfrm>
            <a:off x="6632722" y="3309497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233A-EF1F-3E3B-8E4B-D932C111BB6C}"/>
              </a:ext>
            </a:extLst>
          </p:cNvPr>
          <p:cNvSpPr txBox="1"/>
          <p:nvPr/>
        </p:nvSpPr>
        <p:spPr>
          <a:xfrm>
            <a:off x="723014" y="1392864"/>
            <a:ext cx="889339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Monday 6/10/2024 11:30am - 2:30pm (Arrive at 11:20 AM if possible)</a:t>
            </a:r>
          </a:p>
          <a:p>
            <a:r>
              <a:rPr lang="en-US" sz="2400" dirty="0">
                <a:solidFill>
                  <a:srgbClr val="000000"/>
                </a:solidFill>
                <a:latin typeface="-webkit-standard"/>
              </a:rPr>
              <a:t>Two Rooms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109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122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Seating Chart (look it up before arriving)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See Piazza post or canvas</a:t>
            </a:r>
          </a:p>
        </p:txBody>
      </p:sp>
    </p:spTree>
    <p:extLst>
      <p:ext uri="{BB962C8B-B14F-4D97-AF65-F5344CB8AC3E}">
        <p14:creationId xmlns:p14="http://schemas.microsoft.com/office/powerpoint/2010/main" val="99823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837B-2CCB-BDF3-B5EC-806256FECB73}"/>
              </a:ext>
            </a:extLst>
          </p:cNvPr>
          <p:cNvSpPr txBox="1"/>
          <p:nvPr/>
        </p:nvSpPr>
        <p:spPr>
          <a:xfrm>
            <a:off x="1010092" y="835293"/>
            <a:ext cx="874213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By  appointment email: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kmulller@ucsd.edu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Q&amp;A  zoom session as follows: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Friday: Jun 7, 2024 04:00 PM Pacific Time (US and Canada)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/j/97367536447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973 6753 6447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Saturday Jun 8,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/j/96404434647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964 0443 4647</a:t>
            </a:r>
          </a:p>
          <a:p>
            <a:pPr algn="l"/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Sunday Jun 9,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/j/92978836290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929 7883 6290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2833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71071</TotalTime>
  <Words>33427</Words>
  <Application>Microsoft Macintosh PowerPoint</Application>
  <PresentationFormat>Widescreen</PresentationFormat>
  <Paragraphs>7541</Paragraphs>
  <Slides>215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1" baseType="lpstr">
      <vt:lpstr>ＭＳ Ｐゴシック</vt:lpstr>
      <vt:lpstr>-webkit-standard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Logistics</vt:lpstr>
      <vt:lpstr>Logistics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3030</cp:revision>
  <cp:lastPrinted>2022-12-09T05:30:18Z</cp:lastPrinted>
  <dcterms:created xsi:type="dcterms:W3CDTF">2018-10-05T16:35:28Z</dcterms:created>
  <dcterms:modified xsi:type="dcterms:W3CDTF">2024-06-06T16:44:48Z</dcterms:modified>
  <cp:category/>
</cp:coreProperties>
</file>